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0279975" cy="42808525"/>
  <p:notesSz cx="6858000" cy="9144000"/>
  <p:defaultTextStyle>
    <a:defPPr>
      <a:defRPr lang="de-DE"/>
    </a:defPPr>
    <a:lvl1pPr marL="0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8215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6431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4646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52861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41076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9292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17507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705722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3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7" d="100"/>
          <a:sy n="17" d="100"/>
        </p:scale>
        <p:origin x="3204" y="174"/>
      </p:cViewPr>
      <p:guideLst>
        <p:guide orient="horz" pos="13483"/>
        <p:guide pos="95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70998" y="13298392"/>
            <a:ext cx="25737979" cy="9176087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541996" y="24258164"/>
            <a:ext cx="21195983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8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DD05D-ABF8-460C-BBF4-0AF1EBF2E946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276C1-6019-483E-9A6C-19F44C1957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8923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DD05D-ABF8-460C-BBF4-0AF1EBF2E946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276C1-6019-483E-9A6C-19F44C1957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9903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2698227" y="10702131"/>
            <a:ext cx="22557528" cy="227995033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015123" y="10702131"/>
            <a:ext cx="67178439" cy="227995033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DD05D-ABF8-460C-BBF4-0AF1EBF2E946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276C1-6019-483E-9A6C-19F44C1957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5385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DD05D-ABF8-460C-BBF4-0AF1EBF2E946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276C1-6019-483E-9A6C-19F44C1957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7256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91909" y="27508444"/>
            <a:ext cx="25737979" cy="8502249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391909" y="18144082"/>
            <a:ext cx="25737979" cy="9364362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8215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6431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464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5286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DD05D-ABF8-460C-BBF4-0AF1EBF2E946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276C1-6019-483E-9A6C-19F44C1957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3525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015123" y="62349824"/>
            <a:ext cx="44867985" cy="176347340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387773" y="62349824"/>
            <a:ext cx="44867982" cy="176347340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DD05D-ABF8-460C-BBF4-0AF1EBF2E946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276C1-6019-483E-9A6C-19F44C1957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0685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13999" y="1714326"/>
            <a:ext cx="27251978" cy="7134754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13999" y="9582375"/>
            <a:ext cx="13378914" cy="3993477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215" indent="0">
              <a:buNone/>
              <a:defRPr sz="9100" b="1"/>
            </a:lvl2pPr>
            <a:lvl3pPr marL="4176431" indent="0">
              <a:buNone/>
              <a:defRPr sz="8200" b="1"/>
            </a:lvl3pPr>
            <a:lvl4pPr marL="6264646" indent="0">
              <a:buNone/>
              <a:defRPr sz="7300" b="1"/>
            </a:lvl4pPr>
            <a:lvl5pPr marL="8352861" indent="0">
              <a:buNone/>
              <a:defRPr sz="7300" b="1"/>
            </a:lvl5pPr>
            <a:lvl6pPr marL="10441076" indent="0">
              <a:buNone/>
              <a:defRPr sz="7300" b="1"/>
            </a:lvl6pPr>
            <a:lvl7pPr marL="12529292" indent="0">
              <a:buNone/>
              <a:defRPr sz="7300" b="1"/>
            </a:lvl7pPr>
            <a:lvl8pPr marL="14617507" indent="0">
              <a:buNone/>
              <a:defRPr sz="7300" b="1"/>
            </a:lvl8pPr>
            <a:lvl9pPr marL="16705722" indent="0">
              <a:buNone/>
              <a:defRPr sz="73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513999" y="13575852"/>
            <a:ext cx="13378914" cy="24664452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15381808" y="9582375"/>
            <a:ext cx="13384170" cy="3993477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215" indent="0">
              <a:buNone/>
              <a:defRPr sz="9100" b="1"/>
            </a:lvl2pPr>
            <a:lvl3pPr marL="4176431" indent="0">
              <a:buNone/>
              <a:defRPr sz="8200" b="1"/>
            </a:lvl3pPr>
            <a:lvl4pPr marL="6264646" indent="0">
              <a:buNone/>
              <a:defRPr sz="7300" b="1"/>
            </a:lvl4pPr>
            <a:lvl5pPr marL="8352861" indent="0">
              <a:buNone/>
              <a:defRPr sz="7300" b="1"/>
            </a:lvl5pPr>
            <a:lvl6pPr marL="10441076" indent="0">
              <a:buNone/>
              <a:defRPr sz="7300" b="1"/>
            </a:lvl6pPr>
            <a:lvl7pPr marL="12529292" indent="0">
              <a:buNone/>
              <a:defRPr sz="7300" b="1"/>
            </a:lvl7pPr>
            <a:lvl8pPr marL="14617507" indent="0">
              <a:buNone/>
              <a:defRPr sz="7300" b="1"/>
            </a:lvl8pPr>
            <a:lvl9pPr marL="16705722" indent="0">
              <a:buNone/>
              <a:defRPr sz="73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15381808" y="13575852"/>
            <a:ext cx="13384170" cy="24664452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DD05D-ABF8-460C-BBF4-0AF1EBF2E946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276C1-6019-483E-9A6C-19F44C1957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8501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DD05D-ABF8-460C-BBF4-0AF1EBF2E946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276C1-6019-483E-9A6C-19F44C1957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3979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DD05D-ABF8-460C-BBF4-0AF1EBF2E946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276C1-6019-483E-9A6C-19F44C1957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1835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14000" y="1704413"/>
            <a:ext cx="9961903" cy="7253667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38629" y="1704417"/>
            <a:ext cx="16927347" cy="36535890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514000" y="8958084"/>
            <a:ext cx="9961903" cy="29282223"/>
          </a:xfrm>
        </p:spPr>
        <p:txBody>
          <a:bodyPr/>
          <a:lstStyle>
            <a:lvl1pPr marL="0" indent="0">
              <a:buNone/>
              <a:defRPr sz="64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DD05D-ABF8-460C-BBF4-0AF1EBF2E946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276C1-6019-483E-9A6C-19F44C1957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7487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935087" y="29965968"/>
            <a:ext cx="18167985" cy="3537652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935087" y="3825021"/>
            <a:ext cx="18167985" cy="25685115"/>
          </a:xfrm>
        </p:spPr>
        <p:txBody>
          <a:bodyPr/>
          <a:lstStyle>
            <a:lvl1pPr marL="0" indent="0">
              <a:buNone/>
              <a:defRPr sz="14600"/>
            </a:lvl1pPr>
            <a:lvl2pPr marL="2088215" indent="0">
              <a:buNone/>
              <a:defRPr sz="12800"/>
            </a:lvl2pPr>
            <a:lvl3pPr marL="4176431" indent="0">
              <a:buNone/>
              <a:defRPr sz="11000"/>
            </a:lvl3pPr>
            <a:lvl4pPr marL="6264646" indent="0">
              <a:buNone/>
              <a:defRPr sz="9100"/>
            </a:lvl4pPr>
            <a:lvl5pPr marL="8352861" indent="0">
              <a:buNone/>
              <a:defRPr sz="9100"/>
            </a:lvl5pPr>
            <a:lvl6pPr marL="10441076" indent="0">
              <a:buNone/>
              <a:defRPr sz="9100"/>
            </a:lvl6pPr>
            <a:lvl7pPr marL="12529292" indent="0">
              <a:buNone/>
              <a:defRPr sz="9100"/>
            </a:lvl7pPr>
            <a:lvl8pPr marL="14617507" indent="0">
              <a:buNone/>
              <a:defRPr sz="9100"/>
            </a:lvl8pPr>
            <a:lvl9pPr marL="16705722" indent="0">
              <a:buNone/>
              <a:defRPr sz="91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935087" y="33503620"/>
            <a:ext cx="18167985" cy="5024053"/>
          </a:xfrm>
        </p:spPr>
        <p:txBody>
          <a:bodyPr/>
          <a:lstStyle>
            <a:lvl1pPr marL="0" indent="0">
              <a:buNone/>
              <a:defRPr sz="64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DD05D-ABF8-460C-BBF4-0AF1EBF2E946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276C1-6019-483E-9A6C-19F44C1957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6570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513999" y="1714326"/>
            <a:ext cx="27251978" cy="7134754"/>
          </a:xfrm>
          <a:prstGeom prst="rect">
            <a:avLst/>
          </a:prstGeom>
        </p:spPr>
        <p:txBody>
          <a:bodyPr vert="horz" lIns="417643" tIns="208822" rIns="417643" bIns="208822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13999" y="9988659"/>
            <a:ext cx="27251978" cy="28251648"/>
          </a:xfrm>
          <a:prstGeom prst="rect">
            <a:avLst/>
          </a:prstGeom>
        </p:spPr>
        <p:txBody>
          <a:bodyPr vert="horz" lIns="417643" tIns="208822" rIns="417643" bIns="208822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1513999" y="39677164"/>
            <a:ext cx="7065328" cy="2279158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DD05D-ABF8-460C-BBF4-0AF1EBF2E946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345658" y="39677164"/>
            <a:ext cx="9588659" cy="2279158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1700649" y="39677164"/>
            <a:ext cx="7065328" cy="2279158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9276C1-6019-483E-9A6C-19F44C1957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7952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76431" rtl="0" eaLnBrk="1" latinLnBrk="0" hangingPunct="1">
        <a:spcBef>
          <a:spcPct val="0"/>
        </a:spcBef>
        <a:buNone/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6161" indent="-1566161" algn="l" defTabSz="4176431" rtl="0" eaLnBrk="1" latinLnBrk="0" hangingPunct="1">
        <a:spcBef>
          <a:spcPct val="20000"/>
        </a:spcBef>
        <a:buFont typeface="Arial" panose="020B0604020202020204" pitchFamily="34" charset="0"/>
        <a:buChar char="•"/>
        <a:defRPr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3350" indent="-1305135" algn="l" defTabSz="4176431" rtl="0" eaLnBrk="1" latinLnBrk="0" hangingPunct="1">
        <a:spcBef>
          <a:spcPct val="20000"/>
        </a:spcBef>
        <a:buFont typeface="Arial" panose="020B0604020202020204" pitchFamily="34" charset="0"/>
        <a:buChar char="–"/>
        <a:defRPr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20538" indent="-1044108" algn="l" defTabSz="4176431" rtl="0" eaLnBrk="1" latinLnBrk="0" hangingPunct="1">
        <a:spcBef>
          <a:spcPct val="20000"/>
        </a:spcBef>
        <a:buFont typeface="Arial" panose="020B0604020202020204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8753" indent="-1044108" algn="l" defTabSz="4176431" rtl="0" eaLnBrk="1" latinLnBrk="0" hangingPunct="1">
        <a:spcBef>
          <a:spcPct val="20000"/>
        </a:spcBef>
        <a:buFont typeface="Arial" panose="020B0604020202020204" pitchFamily="34" charset="0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6969" indent="-1044108" algn="l" defTabSz="4176431" rtl="0" eaLnBrk="1" latinLnBrk="0" hangingPunct="1">
        <a:spcBef>
          <a:spcPct val="20000"/>
        </a:spcBef>
        <a:buFont typeface="Arial" panose="020B0604020202020204" pitchFamily="34" charset="0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5184" indent="-1044108" algn="l" defTabSz="4176431" rtl="0" eaLnBrk="1" latinLnBrk="0" hangingPunct="1">
        <a:spcBef>
          <a:spcPct val="20000"/>
        </a:spcBef>
        <a:buFont typeface="Arial" panose="020B0604020202020204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3399" indent="-1044108" algn="l" defTabSz="4176431" rtl="0" eaLnBrk="1" latinLnBrk="0" hangingPunct="1">
        <a:spcBef>
          <a:spcPct val="20000"/>
        </a:spcBef>
        <a:buFont typeface="Arial" panose="020B0604020202020204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615" indent="-1044108" algn="l" defTabSz="4176431" rtl="0" eaLnBrk="1" latinLnBrk="0" hangingPunct="1">
        <a:spcBef>
          <a:spcPct val="20000"/>
        </a:spcBef>
        <a:buFont typeface="Arial" panose="020B0604020202020204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9830" indent="-1044108" algn="l" defTabSz="4176431" rtl="0" eaLnBrk="1" latinLnBrk="0" hangingPunct="1">
        <a:spcBef>
          <a:spcPct val="20000"/>
        </a:spcBef>
        <a:buFont typeface="Arial" panose="020B0604020202020204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215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431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646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861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1076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292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507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722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2924" y="630112"/>
            <a:ext cx="26465610" cy="6192687"/>
          </a:xfrm>
        </p:spPr>
        <p:txBody>
          <a:bodyPr>
            <a:normAutofit/>
          </a:bodyPr>
          <a:lstStyle/>
          <a:p>
            <a:r>
              <a:rPr lang="de-DE" sz="16000" dirty="0"/>
              <a:t>Projekttitel</a:t>
            </a:r>
          </a:p>
        </p:txBody>
      </p:sp>
      <p:sp>
        <p:nvSpPr>
          <p:cNvPr id="9" name="Diagonal liegende Ecken des Rechtecks schneiden 8"/>
          <p:cNvSpPr/>
          <p:nvPr/>
        </p:nvSpPr>
        <p:spPr>
          <a:xfrm>
            <a:off x="0" y="7139707"/>
            <a:ext cx="13743956" cy="9088062"/>
          </a:xfrm>
          <a:prstGeom prst="snip2Diag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400" b="1" dirty="0">
                <a:solidFill>
                  <a:schemeClr val="tx1"/>
                </a:solidFill>
              </a:rPr>
              <a:t>Projektträger:</a:t>
            </a:r>
          </a:p>
          <a:p>
            <a:pPr algn="ctr"/>
            <a:endParaRPr lang="de-DE" sz="5400" dirty="0">
              <a:solidFill>
                <a:schemeClr val="tx1"/>
              </a:solidFill>
            </a:endParaRPr>
          </a:p>
          <a:p>
            <a:pPr algn="ctr"/>
            <a:endParaRPr lang="de-DE" sz="5400" dirty="0">
              <a:solidFill>
                <a:schemeClr val="tx1"/>
              </a:solidFill>
            </a:endParaRPr>
          </a:p>
          <a:p>
            <a:pPr algn="ctr"/>
            <a:endParaRPr lang="de-DE" sz="5400" dirty="0">
              <a:solidFill>
                <a:schemeClr val="tx1"/>
              </a:solidFill>
            </a:endParaRPr>
          </a:p>
          <a:p>
            <a:pPr algn="ctr"/>
            <a:endParaRPr lang="de-DE" sz="5400" dirty="0">
              <a:solidFill>
                <a:schemeClr val="tx1"/>
              </a:solidFill>
            </a:endParaRPr>
          </a:p>
          <a:p>
            <a:pPr algn="ctr"/>
            <a:endParaRPr lang="de-DE" sz="5400" dirty="0">
              <a:solidFill>
                <a:schemeClr val="tx1"/>
              </a:solidFill>
            </a:endParaRPr>
          </a:p>
          <a:p>
            <a:pPr algn="ctr"/>
            <a:endParaRPr lang="de-DE" sz="5400" dirty="0">
              <a:solidFill>
                <a:schemeClr val="tx1"/>
              </a:solidFill>
            </a:endParaRPr>
          </a:p>
          <a:p>
            <a:pPr algn="ctr"/>
            <a:r>
              <a:rPr lang="de-DE" sz="5400" dirty="0">
                <a:solidFill>
                  <a:schemeClr val="tx1"/>
                </a:solidFill>
              </a:rPr>
              <a:t/>
            </a:r>
            <a:br>
              <a:rPr lang="de-DE" sz="5400" dirty="0">
                <a:solidFill>
                  <a:schemeClr val="tx1"/>
                </a:solidFill>
              </a:rPr>
            </a:br>
            <a:endParaRPr lang="de-DE" sz="5400" dirty="0">
              <a:solidFill>
                <a:schemeClr val="tx1"/>
              </a:solidFill>
            </a:endParaRPr>
          </a:p>
        </p:txBody>
      </p:sp>
      <p:sp>
        <p:nvSpPr>
          <p:cNvPr id="3" name="Diagonal liegende Ecken des Rechtecks schneiden 2"/>
          <p:cNvSpPr/>
          <p:nvPr/>
        </p:nvSpPr>
        <p:spPr>
          <a:xfrm>
            <a:off x="20254124" y="5773150"/>
            <a:ext cx="9981487" cy="754896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5400" b="1" dirty="0"/>
              <a:t>Zielgruppe:</a:t>
            </a:r>
          </a:p>
          <a:p>
            <a:pPr algn="ctr"/>
            <a:endParaRPr lang="de-DE" sz="5400" dirty="0"/>
          </a:p>
        </p:txBody>
      </p:sp>
      <p:sp>
        <p:nvSpPr>
          <p:cNvPr id="7" name="Diagonal liegende Ecken des Rechtecks schneiden 6"/>
          <p:cNvSpPr/>
          <p:nvPr/>
        </p:nvSpPr>
        <p:spPr>
          <a:xfrm>
            <a:off x="-17189" y="21692294"/>
            <a:ext cx="21314369" cy="12705098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5400" b="1" dirty="0"/>
              <a:t>Projektbeschreibung &amp; -aktivitäten:</a:t>
            </a:r>
          </a:p>
          <a:p>
            <a:endParaRPr lang="de-DE" sz="5400" dirty="0"/>
          </a:p>
          <a:p>
            <a:endParaRPr lang="de-DE" sz="5400" dirty="0"/>
          </a:p>
          <a:p>
            <a:endParaRPr lang="de-DE" sz="5400" dirty="0"/>
          </a:p>
          <a:p>
            <a:endParaRPr lang="de-DE" sz="5400" dirty="0"/>
          </a:p>
          <a:p>
            <a:endParaRPr lang="de-DE" sz="5400" dirty="0"/>
          </a:p>
          <a:p>
            <a:endParaRPr lang="de-DE" sz="5400" dirty="0"/>
          </a:p>
          <a:p>
            <a:endParaRPr lang="de-DE" sz="5400" dirty="0"/>
          </a:p>
          <a:p>
            <a:endParaRPr lang="de-DE" sz="5400" dirty="0"/>
          </a:p>
          <a:p>
            <a:endParaRPr lang="de-DE" sz="5400" dirty="0"/>
          </a:p>
          <a:p>
            <a:endParaRPr lang="de-DE" sz="5400" dirty="0"/>
          </a:p>
          <a:p>
            <a:endParaRPr lang="de-DE" sz="5400" dirty="0"/>
          </a:p>
        </p:txBody>
      </p:sp>
      <p:sp>
        <p:nvSpPr>
          <p:cNvPr id="8" name="Diagonal liegende Ecken des Rechtecks schneiden 7"/>
          <p:cNvSpPr/>
          <p:nvPr/>
        </p:nvSpPr>
        <p:spPr>
          <a:xfrm>
            <a:off x="20346294" y="14511082"/>
            <a:ext cx="9960756" cy="12869844"/>
          </a:xfrm>
          <a:prstGeom prst="snip2Diag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5400" b="1" dirty="0" err="1">
                <a:solidFill>
                  <a:schemeClr val="tx1"/>
                </a:solidFill>
              </a:rPr>
              <a:t>KooperationspartnerInnen</a:t>
            </a:r>
            <a:r>
              <a:rPr lang="de-DE" sz="5400" b="1" dirty="0">
                <a:solidFill>
                  <a:schemeClr val="tx1"/>
                </a:solidFill>
              </a:rPr>
              <a:t>:</a:t>
            </a:r>
          </a:p>
          <a:p>
            <a:endParaRPr lang="de-DE" sz="5400" dirty="0">
              <a:solidFill>
                <a:schemeClr val="tx1"/>
              </a:solidFill>
            </a:endParaRPr>
          </a:p>
          <a:p>
            <a:endParaRPr lang="de-DE" sz="5400" dirty="0">
              <a:solidFill>
                <a:schemeClr val="tx1"/>
              </a:solidFill>
            </a:endParaRPr>
          </a:p>
          <a:p>
            <a:endParaRPr lang="de-DE" sz="5400" dirty="0">
              <a:solidFill>
                <a:schemeClr val="tx1"/>
              </a:solidFill>
            </a:endParaRPr>
          </a:p>
          <a:p>
            <a:endParaRPr lang="de-DE" sz="5400" dirty="0">
              <a:solidFill>
                <a:schemeClr val="tx1"/>
              </a:solidFill>
            </a:endParaRPr>
          </a:p>
          <a:p>
            <a:endParaRPr lang="de-DE" sz="5400" dirty="0">
              <a:solidFill>
                <a:schemeClr val="tx1"/>
              </a:solidFill>
            </a:endParaRPr>
          </a:p>
          <a:p>
            <a:endParaRPr lang="de-DE" sz="5400" dirty="0">
              <a:solidFill>
                <a:schemeClr val="tx1"/>
              </a:solidFill>
            </a:endParaRPr>
          </a:p>
          <a:p>
            <a:endParaRPr lang="de-DE" sz="5400" dirty="0">
              <a:solidFill>
                <a:schemeClr val="tx1"/>
              </a:solidFill>
            </a:endParaRPr>
          </a:p>
          <a:p>
            <a:endParaRPr lang="de-DE" sz="5400" dirty="0">
              <a:solidFill>
                <a:schemeClr val="tx1"/>
              </a:solidFill>
            </a:endParaRPr>
          </a:p>
          <a:p>
            <a:endParaRPr lang="de-DE" sz="5400" dirty="0">
              <a:solidFill>
                <a:schemeClr val="tx1"/>
              </a:solidFill>
            </a:endParaRPr>
          </a:p>
          <a:p>
            <a:endParaRPr lang="de-DE" sz="5400" dirty="0">
              <a:solidFill>
                <a:schemeClr val="tx1"/>
              </a:solidFill>
            </a:endParaRPr>
          </a:p>
        </p:txBody>
      </p:sp>
      <p:sp>
        <p:nvSpPr>
          <p:cNvPr id="10" name="Diagonal liegende Ecken des Rechtecks schneiden 9"/>
          <p:cNvSpPr/>
          <p:nvPr/>
        </p:nvSpPr>
        <p:spPr>
          <a:xfrm>
            <a:off x="0" y="17299806"/>
            <a:ext cx="11274003" cy="3384376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400" b="1" dirty="0"/>
              <a:t>Projektlaufzeit:</a:t>
            </a:r>
          </a:p>
          <a:p>
            <a:pPr algn="ctr"/>
            <a:r>
              <a:rPr lang="de-DE" sz="5400" dirty="0"/>
              <a:t/>
            </a:r>
            <a:br>
              <a:rPr lang="de-DE" sz="5400" dirty="0"/>
            </a:br>
            <a:endParaRPr lang="de-DE" sz="5400" dirty="0"/>
          </a:p>
        </p:txBody>
      </p:sp>
      <p:sp>
        <p:nvSpPr>
          <p:cNvPr id="11" name="Diagonal liegende Ecken des Rechtecks schneiden 10"/>
          <p:cNvSpPr/>
          <p:nvPr/>
        </p:nvSpPr>
        <p:spPr>
          <a:xfrm>
            <a:off x="22508885" y="28740449"/>
            <a:ext cx="7798165" cy="11313885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5400" b="1" dirty="0"/>
              <a:t>Effekte:</a:t>
            </a:r>
          </a:p>
          <a:p>
            <a:endParaRPr lang="de-DE" sz="5400" b="1" dirty="0"/>
          </a:p>
          <a:p>
            <a:endParaRPr lang="de-DE" sz="5400" b="1" dirty="0"/>
          </a:p>
          <a:p>
            <a:endParaRPr lang="de-DE" sz="5400" b="1" dirty="0"/>
          </a:p>
          <a:p>
            <a:endParaRPr lang="de-DE" sz="5400" b="1" dirty="0"/>
          </a:p>
          <a:p>
            <a:endParaRPr lang="de-DE" sz="5400" b="1" dirty="0"/>
          </a:p>
          <a:p>
            <a:endParaRPr lang="de-DE" sz="5400" b="1" dirty="0"/>
          </a:p>
          <a:p>
            <a:endParaRPr lang="de-DE" sz="5400" b="1" dirty="0"/>
          </a:p>
          <a:p>
            <a:endParaRPr lang="de-DE" sz="5400" b="1" dirty="0"/>
          </a:p>
          <a:p>
            <a:endParaRPr lang="de-DE" sz="5400" b="1" dirty="0"/>
          </a:p>
          <a:p>
            <a:endParaRPr lang="de-DE" sz="5400" b="1" dirty="0"/>
          </a:p>
          <a:p>
            <a:endParaRPr lang="de-DE" sz="5400" b="1" dirty="0"/>
          </a:p>
          <a:p>
            <a:endParaRPr lang="de-DE" sz="5400" b="1" dirty="0"/>
          </a:p>
          <a:p>
            <a:endParaRPr lang="de-DE" sz="5400" dirty="0"/>
          </a:p>
        </p:txBody>
      </p:sp>
      <p:sp>
        <p:nvSpPr>
          <p:cNvPr id="4" name="Rechteck 3"/>
          <p:cNvSpPr/>
          <p:nvPr/>
        </p:nvSpPr>
        <p:spPr>
          <a:xfrm>
            <a:off x="13123763" y="31701406"/>
            <a:ext cx="8173417" cy="734481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Bild 3</a:t>
            </a:r>
          </a:p>
        </p:txBody>
      </p:sp>
      <p:sp>
        <p:nvSpPr>
          <p:cNvPr id="5" name="Rechteck 4"/>
          <p:cNvSpPr/>
          <p:nvPr/>
        </p:nvSpPr>
        <p:spPr>
          <a:xfrm>
            <a:off x="11274003" y="13771414"/>
            <a:ext cx="9482608" cy="79208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Bild 2</a:t>
            </a:r>
          </a:p>
        </p:txBody>
      </p:sp>
      <p:sp>
        <p:nvSpPr>
          <p:cNvPr id="6" name="Rechteck 5"/>
          <p:cNvSpPr/>
          <p:nvPr/>
        </p:nvSpPr>
        <p:spPr>
          <a:xfrm>
            <a:off x="12619707" y="5773150"/>
            <a:ext cx="8136904" cy="59105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Bild 1</a:t>
            </a:r>
          </a:p>
        </p:txBody>
      </p:sp>
      <p:pic>
        <p:nvPicPr>
          <p:cNvPr id="12" name="Grafik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487" y="39622697"/>
            <a:ext cx="9198060" cy="3106266"/>
          </a:xfrm>
          <a:prstGeom prst="rect">
            <a:avLst/>
          </a:prstGeom>
        </p:spPr>
      </p:pic>
      <p:pic>
        <p:nvPicPr>
          <p:cNvPr id="13" name="Grafik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1909" y="40054335"/>
            <a:ext cx="7850279" cy="2263938"/>
          </a:xfrm>
          <a:prstGeom prst="rect">
            <a:avLst/>
          </a:prstGeom>
        </p:spPr>
      </p:pic>
      <p:pic>
        <p:nvPicPr>
          <p:cNvPr id="14" name="Grafik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79903" y="39622697"/>
            <a:ext cx="4932782" cy="3106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357288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Application>Microsoft Office PowerPoint</Application>
  <PresentationFormat>Benutzerdefiniert</PresentationFormat>
  <Paragraphs>46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Larissa</vt:lpstr>
      <vt:lpstr>Projekttitel</vt:lpstr>
    </vt:vector>
  </TitlesOfParts>
  <Company>Stadtverwaltung Suhl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Gewaltpräventionsprojekt Starke Mädchen – Coole Jungs</dc:title>
  <dc:creator>Reumschüssel, Katja</dc:creator>
  <cp:lastModifiedBy>Dellit, Katja</cp:lastModifiedBy>
  <cp:revision>18</cp:revision>
  <dcterms:created xsi:type="dcterms:W3CDTF">2018-12-10T12:27:44Z</dcterms:created>
  <dcterms:modified xsi:type="dcterms:W3CDTF">2025-11-19T05:45:37Z</dcterms:modified>
</cp:coreProperties>
</file>